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1738" y="871901"/>
            <a:ext cx="8791575" cy="1655762"/>
          </a:xfrm>
        </p:spPr>
        <p:txBody>
          <a:bodyPr/>
          <a:lstStyle/>
          <a:p>
            <a:pPr algn="ctr"/>
            <a:r>
              <a:rPr lang="es-ES" sz="8000" b="1" cap="none" dirty="0">
                <a:solidFill>
                  <a:srgbClr val="002060"/>
                </a:solidFill>
              </a:rPr>
              <a:t>LeerTeMás</a:t>
            </a:r>
            <a:endParaRPr lang="en-US" sz="8000" b="1" cap="none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254" y="0"/>
            <a:ext cx="2031746" cy="25396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56219" y="5891349"/>
            <a:ext cx="630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Docentes responsables: Martha Lucia Castillo </a:t>
            </a:r>
          </a:p>
          <a:p>
            <a:r>
              <a:rPr lang="es-ES" sz="2000" b="1" dirty="0"/>
              <a:t>                                     Doris </a:t>
            </a:r>
            <a:r>
              <a:rPr lang="es-ES" sz="2000" b="1" dirty="0" err="1"/>
              <a:t>Mosalve</a:t>
            </a:r>
            <a:r>
              <a:rPr lang="es-ES" sz="2000" b="1" dirty="0"/>
              <a:t> Arboleda</a:t>
            </a:r>
            <a:endParaRPr lang="en-US" sz="2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868" y="2527663"/>
            <a:ext cx="4323804" cy="314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4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4218" y="26582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La ardilla miedosa </a:t>
            </a:r>
            <a:br>
              <a:rPr lang="es-ES" sz="3200" b="1" dirty="0">
                <a:solidFill>
                  <a:srgbClr val="002060"/>
                </a:solidFill>
              </a:rPr>
            </a:br>
            <a:r>
              <a:rPr lang="es-ES" sz="3200" b="1" dirty="0" err="1">
                <a:solidFill>
                  <a:srgbClr val="002060"/>
                </a:solidFill>
              </a:rPr>
              <a:t>M</a:t>
            </a:r>
            <a:r>
              <a:rPr lang="es-ES" sz="3200" b="1" cap="none" dirty="0" err="1">
                <a:solidFill>
                  <a:srgbClr val="002060"/>
                </a:solidFill>
              </a:rPr>
              <a:t>élanie</a:t>
            </a:r>
            <a:r>
              <a:rPr lang="es-ES" sz="3200" b="1" dirty="0">
                <a:solidFill>
                  <a:srgbClr val="002060"/>
                </a:solidFill>
              </a:rPr>
              <a:t> W</a:t>
            </a:r>
            <a:r>
              <a:rPr lang="es-ES" sz="3200" b="1" cap="none" dirty="0">
                <a:solidFill>
                  <a:srgbClr val="002060"/>
                </a:solidFill>
              </a:rPr>
              <a:t>att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La Ardilla Miedosa, de Mélanie Watt - Reseña en Pekele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2" y="1744391"/>
            <a:ext cx="4203864" cy="469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354995" y="2527966"/>
            <a:ext cx="3135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Escritora e ilustradora canadiense, </a:t>
            </a:r>
            <a:r>
              <a:rPr lang="es-ES" b="1" dirty="0" err="1"/>
              <a:t>Mélanie</a:t>
            </a:r>
            <a:r>
              <a:rPr lang="es-ES" b="1" dirty="0"/>
              <a:t> Watt</a:t>
            </a:r>
            <a:r>
              <a:rPr lang="es-ES" dirty="0"/>
              <a:t> es una autora dedicada al mundo de la literatura infantil, siendo conocida por su serie de libros protagonizados por la Ardilla Miedosa. </a:t>
            </a:r>
          </a:p>
          <a:p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238" y="1989164"/>
            <a:ext cx="2582264" cy="33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8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2060"/>
                </a:solidFill>
              </a:rPr>
              <a:t>Antes de la lectura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002060"/>
                </a:solidFill>
              </a:rPr>
              <a:t>Predicción </a:t>
            </a:r>
          </a:p>
          <a:p>
            <a:r>
              <a:rPr lang="es-ES" dirty="0">
                <a:solidFill>
                  <a:srgbClr val="002060"/>
                </a:solidFill>
              </a:rPr>
              <a:t>¿De qué crees que se trata la historia de la ardilla miedosa? </a:t>
            </a:r>
          </a:p>
          <a:p>
            <a:r>
              <a:rPr lang="es-ES" dirty="0">
                <a:solidFill>
                  <a:srgbClr val="002060"/>
                </a:solidFill>
              </a:rPr>
              <a:t>¿A qué le tienen miedo las ardillas? </a:t>
            </a:r>
          </a:p>
          <a:p>
            <a:r>
              <a:rPr lang="es-ES" dirty="0">
                <a:solidFill>
                  <a:srgbClr val="002060"/>
                </a:solidFill>
              </a:rPr>
              <a:t>¿Qué sabes de las ardillas?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639" y="1716259"/>
            <a:ext cx="2133600" cy="3390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814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2060"/>
                </a:solidFill>
              </a:rPr>
              <a:t>Durante la lectura </a:t>
            </a:r>
            <a:br>
              <a:rPr lang="es-ES" b="1" dirty="0">
                <a:solidFill>
                  <a:srgbClr val="002060"/>
                </a:solidFill>
              </a:rPr>
            </a:br>
            <a:r>
              <a:rPr lang="es-ES" b="1" dirty="0">
                <a:solidFill>
                  <a:srgbClr val="002060"/>
                </a:solidFill>
              </a:rPr>
              <a:t>Act.1 hasta la </a:t>
            </a:r>
            <a:r>
              <a:rPr lang="es-ES" b="1" dirty="0" err="1">
                <a:solidFill>
                  <a:srgbClr val="002060"/>
                </a:solidFill>
              </a:rPr>
              <a:t>pág</a:t>
            </a:r>
            <a:r>
              <a:rPr lang="es-ES" b="1" dirty="0">
                <a:solidFill>
                  <a:srgbClr val="002060"/>
                </a:solidFill>
              </a:rPr>
              <a:t> 15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¿Por qué ardilla es tan miedosa?</a:t>
            </a:r>
          </a:p>
          <a:p>
            <a:r>
              <a:rPr lang="es-ES" dirty="0">
                <a:solidFill>
                  <a:srgbClr val="002060"/>
                </a:solidFill>
              </a:rPr>
              <a:t>¿Por se siente feliz al quedarse donde está? </a:t>
            </a:r>
          </a:p>
          <a:p>
            <a:r>
              <a:rPr lang="es-ES" dirty="0">
                <a:solidFill>
                  <a:srgbClr val="002060"/>
                </a:solidFill>
              </a:rPr>
              <a:t>¿Qué piensas de su rutina?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035" y="1357803"/>
            <a:ext cx="5106150" cy="49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7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2060"/>
                </a:solidFill>
              </a:rPr>
              <a:t>DURANTE LA LECTURA </a:t>
            </a:r>
            <a:br>
              <a:rPr lang="es-ES" b="1" dirty="0">
                <a:solidFill>
                  <a:srgbClr val="002060"/>
                </a:solidFill>
              </a:rPr>
            </a:br>
            <a:r>
              <a:rPr lang="es-ES" b="1" dirty="0">
                <a:solidFill>
                  <a:srgbClr val="002060"/>
                </a:solidFill>
              </a:rPr>
              <a:t>ACT. 2 HASTA LA PÁGINA 25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7866" y="1969477"/>
            <a:ext cx="3346825" cy="32245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41413" y="2469018"/>
            <a:ext cx="69764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</a:rPr>
              <a:t>¿Es bueno estar preparado para una emergencia? </a:t>
            </a:r>
          </a:p>
          <a:p>
            <a:r>
              <a:rPr lang="es-ES" sz="2400" dirty="0">
                <a:solidFill>
                  <a:srgbClr val="002060"/>
                </a:solidFill>
              </a:rPr>
              <a:t>¿Por qué?</a:t>
            </a:r>
          </a:p>
          <a:p>
            <a:r>
              <a:rPr lang="es-ES" sz="2400" dirty="0">
                <a:solidFill>
                  <a:srgbClr val="002060"/>
                </a:solidFill>
              </a:rPr>
              <a:t>¿Los planes siempre funcionan?</a:t>
            </a:r>
          </a:p>
          <a:p>
            <a:r>
              <a:rPr lang="es-ES" sz="2400" dirty="0">
                <a:solidFill>
                  <a:srgbClr val="002060"/>
                </a:solidFill>
              </a:rPr>
              <a:t>¿Cuáles son las ventajas y las desventajas de hacer planes? </a:t>
            </a:r>
          </a:p>
          <a:p>
            <a:endParaRPr lang="es-ES" sz="2400" dirty="0">
              <a:solidFill>
                <a:srgbClr val="002060"/>
              </a:solidFill>
            </a:endParaRPr>
          </a:p>
          <a:p>
            <a:endParaRPr lang="es-E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494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243319"/>
            <a:ext cx="9905998" cy="1478570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</a:rPr>
              <a:t>Después de la lectura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0735" y="1364251"/>
            <a:ext cx="9905999" cy="3541714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Recupera la información </a:t>
            </a:r>
          </a:p>
          <a:p>
            <a:r>
              <a:rPr lang="es-ES" sz="2000" dirty="0">
                <a:solidFill>
                  <a:srgbClr val="002060"/>
                </a:solidFill>
              </a:rPr>
              <a:t>¿A qué le tenía miedo la ardilla miedosa?</a:t>
            </a:r>
          </a:p>
          <a:p>
            <a:r>
              <a:rPr lang="es-ES" sz="2000" dirty="0">
                <a:solidFill>
                  <a:srgbClr val="002060"/>
                </a:solidFill>
              </a:rPr>
              <a:t>¿Qué planes tenía la ardilla miedosa, en caso                                                                de que algo pasara? </a:t>
            </a:r>
          </a:p>
          <a:p>
            <a:r>
              <a:rPr lang="es-ES" sz="2000" dirty="0">
                <a:solidFill>
                  <a:srgbClr val="002060"/>
                </a:solidFill>
              </a:rPr>
              <a:t>¿Cómo cambió la rutina de la ardilla miedosa?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002060"/>
                </a:solidFill>
              </a:rPr>
              <a:t>Opina</a:t>
            </a:r>
          </a:p>
          <a:p>
            <a:r>
              <a:rPr lang="es-ES" sz="2000" dirty="0">
                <a:solidFill>
                  <a:srgbClr val="002060"/>
                </a:solidFill>
              </a:rPr>
              <a:t>Qué piensas de las personas que se quedan en su zona 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002060"/>
                </a:solidFill>
              </a:rPr>
              <a:t>   de confort?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002060"/>
                </a:solidFill>
              </a:rPr>
              <a:t>Escribe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002060"/>
                </a:solidFill>
              </a:rPr>
              <a:t>Escribe un consejo a aquellas personas que tienen miedos y 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002060"/>
                </a:solidFill>
              </a:rPr>
              <a:t>no se atreven a hacer las cosas. 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803" y="1883686"/>
            <a:ext cx="3669177" cy="40810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96437">
            <a:off x="270241" y="4659418"/>
            <a:ext cx="689311" cy="9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9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50" y="969819"/>
            <a:ext cx="6602440" cy="47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8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108</TotalTime>
  <Words>238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Tw Cen MT</vt:lpstr>
      <vt:lpstr>Circuito</vt:lpstr>
      <vt:lpstr>Presentación de PowerPoint</vt:lpstr>
      <vt:lpstr>La ardilla miedosa  Mélanie Watt</vt:lpstr>
      <vt:lpstr>Antes de la lectura</vt:lpstr>
      <vt:lpstr>Durante la lectura  Act.1 hasta la pág 15</vt:lpstr>
      <vt:lpstr>DURANTE LA LECTURA  ACT. 2 HASTA LA PÁGINA 25 </vt:lpstr>
      <vt:lpstr>Después de la lectura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ELITE</dc:creator>
  <cp:lastModifiedBy>Carlos Fernández</cp:lastModifiedBy>
  <cp:revision>10</cp:revision>
  <dcterms:created xsi:type="dcterms:W3CDTF">2022-02-26T16:58:36Z</dcterms:created>
  <dcterms:modified xsi:type="dcterms:W3CDTF">2022-03-07T22:26:25Z</dcterms:modified>
</cp:coreProperties>
</file>